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an attempt to attack it?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 </a:t>
            </a:r>
            <a:endParaRPr lang="pl-PL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50" y="3444876"/>
            <a:ext cx="1905000" cy="1905000"/>
          </a:xfrm>
          <a:prstGeom prst="rect">
            <a:avLst/>
          </a:prstGeom>
        </p:spPr>
      </p:pic>
      <p:pic>
        <p:nvPicPr>
          <p:cNvPr id="110" name="Picture 10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13" y="3429000"/>
            <a:ext cx="1905000" cy="1905000"/>
          </a:xfrm>
          <a:prstGeom prst="rect">
            <a:avLst/>
          </a:prstGeom>
        </p:spPr>
      </p:pic>
      <p:pic>
        <p:nvPicPr>
          <p:cNvPr id="111" name="Picture 110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81" y="3426863"/>
            <a:ext cx="1905000" cy="1905000"/>
          </a:xfrm>
          <a:prstGeom prst="rect">
            <a:avLst/>
          </a:prstGeom>
        </p:spPr>
      </p:pic>
      <p:pic>
        <p:nvPicPr>
          <p:cNvPr id="112" name="Picture 111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55" y="748566"/>
            <a:ext cx="1905000" cy="1905000"/>
          </a:xfrm>
          <a:prstGeom prst="rect">
            <a:avLst/>
          </a:prstGeom>
        </p:spPr>
      </p:pic>
      <p:pic>
        <p:nvPicPr>
          <p:cNvPr id="113" name="Picture 11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10" y="748566"/>
            <a:ext cx="1905000" cy="1905000"/>
          </a:xfrm>
          <a:prstGeom prst="rect">
            <a:avLst/>
          </a:prstGeom>
        </p:spPr>
      </p:pic>
      <p:pic>
        <p:nvPicPr>
          <p:cNvPr id="9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66" y="76920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5576</TotalTime>
  <Words>1074</Words>
  <Application>Microsoft Office PowerPoint</Application>
  <PresentationFormat>Widescreen</PresentationFormat>
  <Paragraphs>192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PowerPoint Presentation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376</cp:revision>
  <dcterms:created xsi:type="dcterms:W3CDTF">2017-11-07T09:57:11Z</dcterms:created>
  <dcterms:modified xsi:type="dcterms:W3CDTF">2017-11-25T00:08:24Z</dcterms:modified>
</cp:coreProperties>
</file>